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4" r:id="rId37"/>
    <p:sldId id="295" r:id="rId38"/>
    <p:sldId id="296" r:id="rId39"/>
    <p:sldId id="297" r:id="rId40"/>
    <p:sldId id="299" r:id="rId41"/>
    <p:sldId id="300" r:id="rId42"/>
    <p:sldId id="301" r:id="rId43"/>
    <p:sldId id="302" r:id="rId44"/>
    <p:sldId id="303" r:id="rId45"/>
    <p:sldId id="304" r:id="rId46"/>
    <p:sldId id="305" r:id="rId47"/>
    <p:sldId id="306" r:id="rId48"/>
    <p:sldId id="307" r:id="rId49"/>
    <p:sldId id="308" r:id="rId50"/>
    <p:sldId id="309" r:id="rId51"/>
    <p:sldId id="310" r:id="rId52"/>
    <p:sldId id="311" r:id="rId53"/>
    <p:sldId id="312" r:id="rId54"/>
    <p:sldId id="298" r:id="rId55"/>
    <p:sldId id="313" r:id="rId56"/>
    <p:sldId id="314" r:id="rId57"/>
    <p:sldId id="315" r:id="rId58"/>
    <p:sldId id="316" r:id="rId59"/>
    <p:sldId id="293" r:id="rId60"/>
    <p:sldId id="317" r:id="rId61"/>
    <p:sldId id="318" r:id="rId62"/>
    <p:sldId id="320" r:id="rId63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3" d="100"/>
          <a:sy n="63" d="100"/>
        </p:scale>
        <p:origin x="77" y="44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9A3187-C45F-4970-A7C7-674702AA0345}" type="datetimeFigureOut">
              <a:rPr lang="en-US" smtClean="0"/>
              <a:t>9/11/2024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8B6FA-A04F-4A35-9D64-35FDF7BD90F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9A3187-C45F-4970-A7C7-674702AA0345}" type="datetimeFigureOut">
              <a:rPr lang="en-US" smtClean="0"/>
              <a:t>9/11/2024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8B6FA-A04F-4A35-9D64-35FDF7BD90F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9A3187-C45F-4970-A7C7-674702AA0345}" type="datetimeFigureOut">
              <a:rPr lang="en-US" smtClean="0"/>
              <a:t>9/11/2024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8B6FA-A04F-4A35-9D64-35FDF7BD90F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9A3187-C45F-4970-A7C7-674702AA0345}" type="datetimeFigureOut">
              <a:rPr lang="en-US" smtClean="0"/>
              <a:t>9/11/2024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8B6FA-A04F-4A35-9D64-35FDF7BD90F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9A3187-C45F-4970-A7C7-674702AA0345}" type="datetimeFigureOut">
              <a:rPr lang="en-US" smtClean="0"/>
              <a:t>9/11/2024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8B6FA-A04F-4A35-9D64-35FDF7BD90F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9A3187-C45F-4970-A7C7-674702AA0345}" type="datetimeFigureOut">
              <a:rPr lang="en-US" smtClean="0"/>
              <a:t>9/11/2024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8B6FA-A04F-4A35-9D64-35FDF7BD90F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9A3187-C45F-4970-A7C7-674702AA0345}" type="datetimeFigureOut">
              <a:rPr lang="en-US" smtClean="0"/>
              <a:t>9/11/2024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8B6FA-A04F-4A35-9D64-35FDF7BD90F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9A3187-C45F-4970-A7C7-674702AA0345}" type="datetimeFigureOut">
              <a:rPr lang="en-US" smtClean="0"/>
              <a:t>9/11/2024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8B6FA-A04F-4A35-9D64-35FDF7BD90F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9A3187-C45F-4970-A7C7-674702AA0345}" type="datetimeFigureOut">
              <a:rPr lang="en-US" smtClean="0"/>
              <a:t>9/11/2024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8B6FA-A04F-4A35-9D64-35FDF7BD90F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9A3187-C45F-4970-A7C7-674702AA0345}" type="datetimeFigureOut">
              <a:rPr lang="en-US" smtClean="0"/>
              <a:t>9/11/2024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8B6FA-A04F-4A35-9D64-35FDF7BD90F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9A3187-C45F-4970-A7C7-674702AA0345}" type="datetimeFigureOut">
              <a:rPr lang="en-US" smtClean="0"/>
              <a:t>9/11/2024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8B6FA-A04F-4A35-9D64-35FDF7BD90F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9A3187-C45F-4970-A7C7-674702AA0345}" type="datetimeFigureOut">
              <a:rPr lang="en-US" smtClean="0"/>
              <a:t>9/11/2024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E8B6FA-A04F-4A35-9D64-35FDF7BD90F8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microsoft.com/office/2007/relationships/hdphoto" Target="../media/hdphoto2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3824D67-DBBD-3204-F246-69C160899637}"/>
              </a:ext>
            </a:extLst>
          </p:cNvPr>
          <p:cNvSpPr/>
          <p:nvPr/>
        </p:nvSpPr>
        <p:spPr>
          <a:xfrm>
            <a:off x="2638279" y="2967335"/>
            <a:ext cx="3867469" cy="76944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chemeClr val="tx2">
                    <a:lumMod val="60000"/>
                    <a:lumOff val="40000"/>
                  </a:schemeClr>
                </a:solidFill>
                <a:effectLst/>
              </a:rPr>
              <a:t>Antonyms PYQs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262AFAE-CD22-8589-5E6E-7BC42152A0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207937"/>
            <a:ext cx="4724400" cy="444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1547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4F79B66-A0E3-7B2B-BD25-77DBB528FF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533400"/>
            <a:ext cx="5293314" cy="57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5521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AF37BE1-D44D-291A-10DB-4C74A6BB37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1295400"/>
            <a:ext cx="5220433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1627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A7BC439-A713-F30B-D8C7-5D9D57B8F0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1447800"/>
            <a:ext cx="5269442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3345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429A70E-F39A-EC5B-B723-1B97C6048D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708165"/>
            <a:ext cx="4495800" cy="5441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5307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4BA1D61-21AB-B6D0-FD99-B8B66EE59A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609600"/>
            <a:ext cx="4699000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0444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E25982-D591-DD86-7E7C-756FFA2896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1447800"/>
            <a:ext cx="5013960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8656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8187476-376C-8D18-5833-A9E15B2F59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590550"/>
            <a:ext cx="4191000" cy="567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1900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0E70D9B-3502-A18C-013B-155A21CF74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1" y="990600"/>
            <a:ext cx="4419600" cy="4256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451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AF0A427-6218-BF48-78A5-BF664EC225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32000"/>
                    </a14:imgEffect>
                    <a14:imgEffect>
                      <a14:brightnessContrast bright="-2000"/>
                    </a14:imgEffect>
                  </a14:imgLayer>
                </a14:imgProps>
              </a:ext>
            </a:extLst>
          </a:blip>
          <a:srcRect b="54658"/>
          <a:stretch/>
        </p:blipFill>
        <p:spPr>
          <a:xfrm>
            <a:off x="304800" y="461962"/>
            <a:ext cx="3619500" cy="29670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EB5C0CA-E144-F3F8-5D56-1DFE08F2AF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1000"/>
                    </a14:imgEffect>
                  </a14:imgLayer>
                </a14:imgProps>
              </a:ext>
            </a:extLst>
          </a:blip>
          <a:srcRect t="50911" b="3747"/>
          <a:stretch/>
        </p:blipFill>
        <p:spPr>
          <a:xfrm>
            <a:off x="304800" y="3657600"/>
            <a:ext cx="3619500" cy="2967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9853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E016317-B341-C1CF-6EC0-1FEF8CA07B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127640"/>
            <a:ext cx="5715000" cy="5330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220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BB4BD00-1296-4537-1085-96C1C642CE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42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62000" y="1562100"/>
            <a:ext cx="7200900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5900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C0FB149-B78D-F3AB-3A7F-94DE45A08F0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54908"/>
          <a:stretch/>
        </p:blipFill>
        <p:spPr>
          <a:xfrm>
            <a:off x="457200" y="1524000"/>
            <a:ext cx="2895600" cy="28003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64CC00C-E25D-4E70-4DEA-57267776B14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54908"/>
          <a:stretch/>
        </p:blipFill>
        <p:spPr>
          <a:xfrm>
            <a:off x="5562600" y="1524000"/>
            <a:ext cx="2895600" cy="280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0346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F597B92-CD05-9599-EE73-504AC5C1D54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53647"/>
          <a:stretch/>
        </p:blipFill>
        <p:spPr>
          <a:xfrm>
            <a:off x="685800" y="1524000"/>
            <a:ext cx="2867025" cy="29051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DE03945-59C5-E970-B8C9-6BA22114277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57295"/>
          <a:stretch/>
        </p:blipFill>
        <p:spPr>
          <a:xfrm>
            <a:off x="5486400" y="1524000"/>
            <a:ext cx="2867025" cy="267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1681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2369066-F495-A69F-6C7E-C001239DA3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014" y="1691099"/>
            <a:ext cx="3067050" cy="26193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047AB44-82F9-7264-1771-41996AEFF7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1600" y="1691099"/>
            <a:ext cx="3067050" cy="2659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0430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A49FD23-2DA1-5761-9ED1-4369FD708D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1828800"/>
            <a:ext cx="3581400" cy="29904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0D7CE04-35E8-2207-0301-A600C085D7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3400" y="1782484"/>
            <a:ext cx="3581400" cy="3018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9227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233DCB1-FEF4-A7B4-ED15-99BC071B70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1905000"/>
            <a:ext cx="3333388" cy="2971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805951B-4F62-768B-E9D7-68598E996C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9614" y="1828800"/>
            <a:ext cx="3423514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6792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070B492-233E-B819-575F-0AD60C31EA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638300"/>
            <a:ext cx="3948347" cy="3581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6D154F-2D9B-0F91-DAEE-67F931B7E3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4400" y="1728216"/>
            <a:ext cx="3672318" cy="3491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9116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9C8BEC-F1DA-E2ED-B5D5-4AC83188CA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1828799"/>
            <a:ext cx="3385768" cy="15940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DFF36AC-6B12-A913-241E-85E5CC7974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3378487"/>
            <a:ext cx="3385769" cy="16507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0DA95E8-ECA4-3387-0E0C-AF3C9D874D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08576" y="1795270"/>
            <a:ext cx="3849624" cy="3237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9525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C1D23A0-236B-332C-A1C9-14A824AAAD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600200"/>
            <a:ext cx="4343400" cy="3891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6929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456FA60-726A-EE57-A421-5089627E6D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096" y="1571450"/>
            <a:ext cx="4191000" cy="3715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8904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A5C1882-D709-2139-9DFB-BD16181D9A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524000"/>
            <a:ext cx="5959929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2501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17086FA-2399-AF0F-3047-B0CFD88E4B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462" y="1828800"/>
            <a:ext cx="3956538" cy="3429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88B482E-139A-871F-90F3-8DC2FF1CB7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3000" y="1804416"/>
            <a:ext cx="3956538" cy="1971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4513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738261-54F6-1928-BD47-000FF462D9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138" y="1752600"/>
            <a:ext cx="4180862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8727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FEA95D-888F-E771-A47C-9631C75C0B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772" y="1828800"/>
            <a:ext cx="3848704" cy="3276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F61DE18-0805-D5C0-5DF2-327F4EF6A5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844040"/>
            <a:ext cx="4191000" cy="1873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5778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6805A7D-8565-48C0-12A9-4C624D4367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1219200"/>
            <a:ext cx="3950356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4304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0CF9877-A7B9-C3EE-A2D7-45EBAD5260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1671593"/>
            <a:ext cx="4343400" cy="3514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1563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571FF32-1139-71F4-A287-67A6B55778E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53627"/>
          <a:stretch/>
        </p:blipFill>
        <p:spPr>
          <a:xfrm>
            <a:off x="533400" y="1066800"/>
            <a:ext cx="4038600" cy="2514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27EBE96-5725-6E08-2A81-E6542C711EA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50000" b="1740"/>
          <a:stretch/>
        </p:blipFill>
        <p:spPr>
          <a:xfrm>
            <a:off x="456101" y="3810000"/>
            <a:ext cx="4115899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1743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7FB5103-376B-B7E1-76E1-697A8E1B35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457200"/>
            <a:ext cx="3886200" cy="29344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A3C118C-231B-7A7A-B710-B4384AA525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288" y="3733800"/>
            <a:ext cx="3886200" cy="2761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0954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C89A4D8-C3D8-41BA-A1A1-2D43CFE271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533400"/>
            <a:ext cx="3962400" cy="30329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A212D49-D317-75B4-E929-FCF512BACD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" y="3810000"/>
            <a:ext cx="3962400" cy="2795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17763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B787800-27D8-4329-5186-E2982DFDB7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289754"/>
            <a:ext cx="4267200" cy="6278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13063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986344C-9F4C-F67E-519C-6D1637B9B1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255494"/>
            <a:ext cx="4343400" cy="6347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2901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9125CA3-F773-0FDB-93C8-4071BE08E7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1142999"/>
            <a:ext cx="4267200" cy="4466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79280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20ECECA-C29D-63CD-FEA8-BD4BA2B8F1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565237"/>
            <a:ext cx="4495800" cy="5727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95015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C201B97-AD51-4BA5-6F51-7BF4A12EEB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1557309"/>
            <a:ext cx="4038600" cy="3743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3516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CC8522F-DE38-1EB8-C56C-35920DFB1B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228599"/>
            <a:ext cx="3886200" cy="6140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40408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55E5A79-9742-1B6C-1D55-E960CAEB33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1143000"/>
            <a:ext cx="4038600" cy="4931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45902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6B43121-53C5-B344-F0CF-156478E6DF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768266"/>
            <a:ext cx="4191000" cy="5321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4790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BD6FC8-52CE-D37D-41F9-591D93C2DF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1002029"/>
            <a:ext cx="3733801" cy="4853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51503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A692B99-E5C1-7977-2536-5F857B39B4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1409700"/>
            <a:ext cx="4038600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22558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468C7EA-32E4-09F6-771A-DB426187FD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1676400"/>
            <a:ext cx="2819400" cy="383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37176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CA01609-ED8E-F7DE-DD5B-757CDC0AC9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876300"/>
            <a:ext cx="4581769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49359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59EB71E-B190-0560-5DA3-E38A90B87B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278" y="838200"/>
            <a:ext cx="4193202" cy="2590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333B90D-6898-D3A8-39ED-3B90A4C3C7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518" y="3581399"/>
            <a:ext cx="4193202" cy="2637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0595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34F8E6C-E295-3376-C926-2A9CCBEB77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799" y="1676400"/>
            <a:ext cx="4307059" cy="1676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1033AFF-CA0F-6AA0-922B-814EAF7BF85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27551"/>
          <a:stretch/>
        </p:blipFill>
        <p:spPr>
          <a:xfrm>
            <a:off x="990600" y="3200400"/>
            <a:ext cx="2865294" cy="1236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39064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96DB80B-1679-13FA-FCC3-7E0AF799B9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637309"/>
            <a:ext cx="4724400" cy="5583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98161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D592044-1C5E-1E91-ACA6-3E8117E0B9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1066800"/>
            <a:ext cx="4493748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40525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C593285-ECB3-D028-C230-FB6875332F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066800"/>
            <a:ext cx="4400145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8705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99A00ED-9E39-D93A-9061-C77CE8A74E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714" y="1600200"/>
            <a:ext cx="7184571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00189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4AF4EBA-720F-AD2B-EB1D-1DF15413A3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723900"/>
            <a:ext cx="4671835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35719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46C70E1-8F68-98CD-05A5-DEBB4706BB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447800"/>
            <a:ext cx="4724400" cy="4137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66307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04A065F-7BE2-E6DA-629D-37B3257A34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524000"/>
            <a:ext cx="494044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26519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9C194A6-6E90-7B91-EA6C-70D86006E9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1447799"/>
            <a:ext cx="5181600" cy="3976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3287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2247992-6ED2-7D97-9106-CBBE27B67F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1485900"/>
            <a:ext cx="4769427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79400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02D32A3-2D4B-5D5D-FB94-B628359CAB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752600"/>
            <a:ext cx="7391400" cy="3640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1009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DE9FAF4-DF3E-9F2D-8220-915548EE1E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32000"/>
                    </a14:imgEffect>
                    <a14:imgEffect>
                      <a14:brightnessContrast bright="1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7200" y="1066800"/>
            <a:ext cx="4114800" cy="435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04183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0004431-6C55-1A32-12D1-72EA97B566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1740408"/>
            <a:ext cx="4932717" cy="1676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C3BE5E9-B1A1-8268-9BD1-925A271F2F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600" y="4267199"/>
            <a:ext cx="4932717" cy="1707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21569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C74972-1108-8538-DBAB-7440B58E18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979" y="1600200"/>
            <a:ext cx="5730621" cy="4081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13016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043844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3D06DB1-F06F-88D3-F592-F5D05782DE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304800"/>
            <a:ext cx="4572000" cy="5970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0639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E66D0F9-746A-DD2A-22C2-92F1BDEF18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712" y="1361347"/>
            <a:ext cx="4191000" cy="4135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8466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63A2CF0-4AFC-D8A4-8781-8E283AC5CE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936" y="595767"/>
            <a:ext cx="4343400" cy="5666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4764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</TotalTime>
  <Words>2</Words>
  <Application>Microsoft Office PowerPoint</Application>
  <PresentationFormat>On-screen Show (4:3)</PresentationFormat>
  <Paragraphs>1</Paragraphs>
  <Slides>62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5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Amendment of the Constitution</dc:title>
  <dc:creator>ASUS</dc:creator>
  <cp:lastModifiedBy>Nayanjyoti Baruah</cp:lastModifiedBy>
  <cp:revision>39</cp:revision>
  <cp:lastPrinted>2024-09-10T05:01:48Z</cp:lastPrinted>
  <dcterms:created xsi:type="dcterms:W3CDTF">2024-09-09T19:20:20Z</dcterms:created>
  <dcterms:modified xsi:type="dcterms:W3CDTF">2024-09-11T08:05:46Z</dcterms:modified>
</cp:coreProperties>
</file>